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1743838" y="908274"/>
            <a:ext cx="56563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Leukemia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Inhibitory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Factor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(LIF)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#200-007 / -008)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498625" y="4931608"/>
            <a:ext cx="414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LIF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E. coli.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633" y="1493049"/>
            <a:ext cx="1570766" cy="3293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31</cp:revision>
  <dcterms:created xsi:type="dcterms:W3CDTF">2011-09-08T13:23:55Z</dcterms:created>
  <dcterms:modified xsi:type="dcterms:W3CDTF">2015-03-23T11:00:34Z</dcterms:modified>
</cp:coreProperties>
</file>